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5" r:id="rId2"/>
    <p:sldId id="296" r:id="rId3"/>
    <p:sldId id="274" r:id="rId4"/>
    <p:sldId id="288" r:id="rId5"/>
    <p:sldId id="293" r:id="rId6"/>
    <p:sldId id="294" r:id="rId7"/>
    <p:sldId id="289" r:id="rId8"/>
    <p:sldId id="290" r:id="rId9"/>
    <p:sldId id="299" r:id="rId10"/>
    <p:sldId id="300" r:id="rId11"/>
    <p:sldId id="291" r:id="rId12"/>
    <p:sldId id="292" r:id="rId13"/>
    <p:sldId id="297" r:id="rId14"/>
    <p:sldId id="298" r:id="rId15"/>
  </p:sldIdLst>
  <p:sldSz cx="7315200" cy="9601200"/>
  <p:notesSz cx="6858000" cy="9296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1/20/2021</a:t>
            </a:fld>
            <a:endParaRPr lang="en-US"/>
          </a:p>
        </p:txBody>
      </p:sp>
      <p:sp>
        <p:nvSpPr>
          <p:cNvPr id="4" name="Slide Image Placeholder 3"/>
          <p:cNvSpPr>
            <a:spLocks noGrp="1" noRot="1" noChangeAspect="1"/>
          </p:cNvSpPr>
          <p:nvPr>
            <p:ph type="sldImg" idx="2"/>
          </p:nvPr>
        </p:nvSpPr>
        <p:spPr>
          <a:xfrm>
            <a:off x="2101850" y="696913"/>
            <a:ext cx="2654300" cy="348615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01850" y="696913"/>
            <a:ext cx="26543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1 The Only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+ 2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diagonal hard cover, 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C890E1A-AFB5-4054-97EB-1B893FCBECF9}"/>
              </a:ext>
            </a:extLst>
          </p:cNvPr>
          <p:cNvPicPr>
            <a:picLocks noChangeAspect="1"/>
          </p:cNvPicPr>
          <p:nvPr/>
        </p:nvPicPr>
        <p:blipFill>
          <a:blip r:embed="rId5"/>
          <a:stretch>
            <a:fillRect/>
          </a:stretch>
        </p:blipFill>
        <p:spPr>
          <a:xfrm>
            <a:off x="180476" y="3614156"/>
            <a:ext cx="7025776" cy="3419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Use the Big Bay</a:t>
            </a:r>
          </a:p>
          <a:p>
            <a:pPr algn="ctr"/>
            <a:r>
              <a:rPr lang="en-US" b="1" dirty="0"/>
              <a:t>Written Stage Briefing</a:t>
            </a:r>
          </a:p>
          <a:p>
            <a:r>
              <a:rPr lang="en-US" dirty="0"/>
              <a:t>Use the Big Bay is a 28 round, 140 point, Comstock course of fire. There are 14 USPSA targets.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734376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Lean Out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b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b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3-4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2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B7E762C-4212-4EA5-9A95-6359DC577747}"/>
              </a:ext>
            </a:extLst>
          </p:cNvPr>
          <p:cNvPicPr>
            <a:picLocks noChangeAspect="1"/>
          </p:cNvPicPr>
          <p:nvPr/>
        </p:nvPicPr>
        <p:blipFill>
          <a:blip r:embed="rId5"/>
          <a:stretch>
            <a:fillRect/>
          </a:stretch>
        </p:blipFill>
        <p:spPr>
          <a:xfrm>
            <a:off x="180476" y="3571276"/>
            <a:ext cx="7025776" cy="39816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Lean Out</a:t>
            </a:r>
          </a:p>
          <a:p>
            <a:pPr algn="ctr"/>
            <a:r>
              <a:rPr lang="en-US" b="1" dirty="0"/>
              <a:t>Written Stage Briefing</a:t>
            </a:r>
          </a:p>
          <a:p>
            <a:r>
              <a:rPr lang="en-US" dirty="0"/>
              <a:t>Lean Out is a 29 round, 145 point, Comstock course of fire. There are 12 USPSA targets, 4 colt poppers, and 1 mini poppers. The best 2 hits on paper will score, and steel must fall to score. The start signal is audible.</a:t>
            </a:r>
          </a:p>
          <a:p>
            <a:endParaRPr lang="en-US" dirty="0"/>
          </a:p>
          <a:p>
            <a:r>
              <a:rPr lang="en-US" dirty="0"/>
              <a:t>Handgun start position is anywhere outside the shooting area, wrists below belt. Handgun is loaded and holstered.</a:t>
            </a:r>
          </a:p>
          <a:p>
            <a:endParaRPr lang="en-US" dirty="0"/>
          </a:p>
          <a:p>
            <a:r>
              <a:rPr lang="en-US" dirty="0"/>
              <a:t>PCC start position is anywhere outside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881604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Break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headshot, 2 tuxedos, 2 diagonal, 1 action target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73A6B13-B1C0-4BDB-807D-BB0A34055CDD}"/>
              </a:ext>
            </a:extLst>
          </p:cNvPr>
          <p:cNvPicPr>
            <a:picLocks noChangeAspect="1"/>
          </p:cNvPicPr>
          <p:nvPr/>
        </p:nvPicPr>
        <p:blipFill>
          <a:blip r:embed="rId5"/>
          <a:stretch>
            <a:fillRect/>
          </a:stretch>
        </p:blipFill>
        <p:spPr>
          <a:xfrm>
            <a:off x="180476" y="3523235"/>
            <a:ext cx="7025776" cy="42918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Break Down</a:t>
            </a:r>
          </a:p>
          <a:p>
            <a:pPr algn="ctr"/>
            <a:r>
              <a:rPr lang="en-US" b="1" dirty="0"/>
              <a:t>Written Stage Briefing</a:t>
            </a:r>
          </a:p>
          <a:p>
            <a:r>
              <a:rPr lang="en-US" dirty="0"/>
              <a:t>Break Down is a 32 round, 160 point, Comstock course of fire. There are 16 USPSA targets. The best 2 hits on paper will score, and steel must fall to score. The start signal is audible.</a:t>
            </a:r>
          </a:p>
          <a:p>
            <a:endParaRPr lang="en-US" dirty="0"/>
          </a:p>
          <a:p>
            <a:r>
              <a:rPr lang="en-US" dirty="0"/>
              <a:t>Handgun start position is anywhere outside the shooting area, wrists below belt. Handgun is loaded and holstered.</a:t>
            </a:r>
          </a:p>
          <a:p>
            <a:endParaRPr lang="en-US" dirty="0"/>
          </a:p>
          <a:p>
            <a:r>
              <a:rPr lang="en-US" dirty="0"/>
              <a:t>PCC start position is anywhere outside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676341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186309"/>
          </a:xfrm>
          <a:prstGeom prst="rect">
            <a:avLst/>
          </a:prstGeom>
          <a:noFill/>
        </p:spPr>
        <p:txBody>
          <a:bodyPr wrap="square" rtlCol="0">
            <a:spAutoFit/>
          </a:bodyPr>
          <a:lstStyle/>
          <a:p>
            <a:pPr algn="ctr"/>
            <a:r>
              <a:rPr lang="en-US" b="1" dirty="0"/>
              <a:t>The 1 The Only</a:t>
            </a:r>
          </a:p>
          <a:p>
            <a:pPr algn="ctr"/>
            <a:r>
              <a:rPr lang="en-US" b="1" dirty="0"/>
              <a:t>Written Stage Briefing</a:t>
            </a:r>
          </a:p>
          <a:p>
            <a:r>
              <a:rPr lang="en-US" dirty="0"/>
              <a:t>The 1 The Only is a 12 round, 60 point, Comstock course of fire. There are 10 IPSC targets and 2 mini poppers. The best 1 hit on paper will score, and steel must fall to score. The start signal is audible.</a:t>
            </a:r>
          </a:p>
          <a:p>
            <a:endParaRPr lang="en-US" dirty="0"/>
          </a:p>
          <a:p>
            <a:r>
              <a:rPr lang="en-US" dirty="0"/>
              <a:t>The left swinger is activated by the left popper, and the right swinger by the right popper. Both swingers are visible at rest. Please check the activators prior to walkthrough and set them the same way every time.</a:t>
            </a:r>
          </a:p>
          <a:p>
            <a:endParaRPr lang="en-US" dirty="0"/>
          </a:p>
          <a:p>
            <a:r>
              <a:rPr lang="en-US" dirty="0"/>
              <a:t>The door must be shut prior to the start signal for every shooter.</a:t>
            </a:r>
          </a:p>
          <a:p>
            <a:endParaRPr lang="en-US" dirty="0"/>
          </a:p>
          <a:p>
            <a:r>
              <a:rPr lang="en-US" dirty="0"/>
              <a:t>Handgun start position is heels against the rear fault line, wrists below belt. Handgun is loaded and holstered.</a:t>
            </a:r>
          </a:p>
          <a:p>
            <a:endParaRPr lang="en-US" dirty="0"/>
          </a:p>
          <a:p>
            <a:r>
              <a:rPr lang="en-US" dirty="0"/>
              <a:t>PCC start position is heels against the rear fault line,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706527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Almost IPSC</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A789B1C-DDBE-4BF8-875D-511D0F092BE2}"/>
              </a:ext>
            </a:extLst>
          </p:cNvPr>
          <p:cNvPicPr>
            <a:picLocks noChangeAspect="1"/>
          </p:cNvPicPr>
          <p:nvPr/>
        </p:nvPicPr>
        <p:blipFill>
          <a:blip r:embed="rId5"/>
          <a:stretch>
            <a:fillRect/>
          </a:stretch>
        </p:blipFill>
        <p:spPr>
          <a:xfrm>
            <a:off x="180476" y="3579640"/>
            <a:ext cx="7025776" cy="37542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Almost IPSC</a:t>
            </a:r>
          </a:p>
          <a:p>
            <a:pPr algn="ctr"/>
            <a:r>
              <a:rPr lang="en-US" b="1" dirty="0"/>
              <a:t>Written Stage Briefing</a:t>
            </a:r>
          </a:p>
          <a:p>
            <a:r>
              <a:rPr lang="en-US" dirty="0"/>
              <a:t>Almost IPSC is a 13 round, 65 point, Comstock course of fire. There are 6 USPSA targets and 1 mini popper. The best 2 hits on paper will score, and steel must fall to score. The start signal is audible.</a:t>
            </a:r>
          </a:p>
          <a:p>
            <a:endParaRPr lang="en-US" dirty="0"/>
          </a:p>
          <a:p>
            <a:r>
              <a:rPr lang="en-US" dirty="0"/>
              <a:t>The swinger is activated by the mini popper, and is visible at rest. Please check the activator prior to walkthrough and set it the same way every time.</a:t>
            </a:r>
          </a:p>
          <a:p>
            <a:endParaRPr lang="en-US" dirty="0"/>
          </a:p>
          <a:p>
            <a:r>
              <a:rPr lang="en-US" dirty="0"/>
              <a:t>Handgun start position is both feet on X’s, wrists below belt. Handgun is loaded and holstered.</a:t>
            </a:r>
          </a:p>
          <a:p>
            <a:endParaRPr lang="en-US" dirty="0"/>
          </a:p>
          <a:p>
            <a:r>
              <a:rPr lang="en-US" dirty="0"/>
              <a:t>PCC start position is both feet on X’s,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Other 19 Rounds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 trap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area is 20’x10’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E07909D-A606-4D71-8BDA-68FFE6A3066A}"/>
              </a:ext>
            </a:extLst>
          </p:cNvPr>
          <p:cNvPicPr>
            <a:picLocks noChangeAspect="1"/>
          </p:cNvPicPr>
          <p:nvPr/>
        </p:nvPicPr>
        <p:blipFill>
          <a:blip r:embed="rId5"/>
          <a:stretch>
            <a:fillRect/>
          </a:stretch>
        </p:blipFill>
        <p:spPr>
          <a:xfrm>
            <a:off x="180476" y="3768090"/>
            <a:ext cx="7025776" cy="38336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The Other 19 Rounds</a:t>
            </a:r>
          </a:p>
          <a:p>
            <a:pPr algn="ctr"/>
            <a:r>
              <a:rPr lang="en-US" b="1" dirty="0"/>
              <a:t>Written Stage Briefing</a:t>
            </a:r>
          </a:p>
          <a:p>
            <a:r>
              <a:rPr lang="en-US" dirty="0"/>
              <a:t>The Other 19 Rounds is a 19 round, 95 point, Comstock course of fire. There are 8 IPSC targets and 3 colt poppers. The best 2 hits on paper will score and steel must fall to score. The start signal is audible.</a:t>
            </a:r>
          </a:p>
          <a:p>
            <a:endParaRPr lang="en-US" dirty="0"/>
          </a:p>
          <a:p>
            <a:r>
              <a:rPr lang="en-US" dirty="0"/>
              <a:t>The max trap is activated by the right 2 colt poppers, and is visible at rest. It must be activated before being engaged. Please check the activator prior to walkthrough and set it the same way every time.</a:t>
            </a:r>
          </a:p>
          <a:p>
            <a:endParaRPr lang="en-US" dirty="0"/>
          </a:p>
          <a:p>
            <a:r>
              <a:rPr lang="en-US" dirty="0"/>
              <a:t>Handgun start position is anywhere outside the shooting area, wrists below belt. Handgun is loaded and holstered.</a:t>
            </a:r>
          </a:p>
          <a:p>
            <a:endParaRPr lang="en-US" dirty="0"/>
          </a:p>
          <a:p>
            <a:r>
              <a:rPr lang="en-US" dirty="0"/>
              <a:t>PCC start position is anywhere outside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47068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Droppin</a:t>
                      </a: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Mags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10’ fault lines for the parts leading away from the ports, separate the inner 10’s by 16’ minimum</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41A7501-568E-43EC-B4BD-36B141795BFB}"/>
              </a:ext>
            </a:extLst>
          </p:cNvPr>
          <p:cNvPicPr>
            <a:picLocks noChangeAspect="1"/>
          </p:cNvPicPr>
          <p:nvPr/>
        </p:nvPicPr>
        <p:blipFill>
          <a:blip r:embed="rId5"/>
          <a:stretch>
            <a:fillRect/>
          </a:stretch>
        </p:blipFill>
        <p:spPr>
          <a:xfrm>
            <a:off x="180476" y="3567354"/>
            <a:ext cx="7025776" cy="36748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err="1"/>
              <a:t>Droppin</a:t>
            </a:r>
            <a:r>
              <a:rPr lang="en-US" b="1" dirty="0"/>
              <a:t> Mags</a:t>
            </a:r>
          </a:p>
          <a:p>
            <a:pPr algn="ctr"/>
            <a:r>
              <a:rPr lang="en-US" b="1" dirty="0"/>
              <a:t>Written Stage Briefing</a:t>
            </a:r>
          </a:p>
          <a:p>
            <a:r>
              <a:rPr lang="en-US" dirty="0" err="1"/>
              <a:t>Droppin</a:t>
            </a:r>
            <a:r>
              <a:rPr lang="en-US" dirty="0"/>
              <a:t> Mags is a 28 round, 140 point, Comstock course of fire. There are 13 USPSA targets and 2 mini poppers. The best 2 hits on paper will score, and steel must fall to score. The start signal is audible.</a:t>
            </a:r>
          </a:p>
          <a:p>
            <a:endParaRPr lang="en-US" dirty="0"/>
          </a:p>
          <a:p>
            <a:r>
              <a:rPr lang="en-US" dirty="0"/>
              <a:t>Start position is anywhere inside the shooting area, wrists below belt. Firearm is unloaded laying unpropped on any barrel. All magazines to be used on stage must start on any other barrel or barrels.</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769960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the Big Bay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3’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10 foot for the far left angled part.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C1BA9B3-B863-4346-B26E-2A6C650E8FFC}"/>
              </a:ext>
            </a:extLst>
          </p:cNvPr>
          <p:cNvPicPr>
            <a:picLocks noChangeAspect="1"/>
          </p:cNvPicPr>
          <p:nvPr/>
        </p:nvPicPr>
        <p:blipFill>
          <a:blip r:embed="rId5"/>
          <a:stretch>
            <a:fillRect/>
          </a:stretch>
        </p:blipFill>
        <p:spPr>
          <a:xfrm>
            <a:off x="180476" y="3582099"/>
            <a:ext cx="7020895" cy="4837706"/>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1812</TotalTime>
  <Words>1225</Words>
  <Application>Microsoft Office PowerPoint</Application>
  <PresentationFormat>Custom</PresentationFormat>
  <Paragraphs>153</Paragraphs>
  <Slides>14</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224</cp:revision>
  <cp:lastPrinted>2021-01-20T19:50:44Z</cp:lastPrinted>
  <dcterms:created xsi:type="dcterms:W3CDTF">2002-08-21T12:11:08Z</dcterms:created>
  <dcterms:modified xsi:type="dcterms:W3CDTF">2021-01-20T20:47:12Z</dcterms:modified>
  <cp:category>Shooting</cp:category>
</cp:coreProperties>
</file>